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6" r:id="rId3"/>
    <p:sldId id="257" r:id="rId4"/>
    <p:sldId id="258" r:id="rId5"/>
    <p:sldId id="259" r:id="rId6"/>
    <p:sldId id="260" r:id="rId7"/>
    <p:sldId id="261" r:id="rId8"/>
    <p:sldId id="262" r:id="rId9"/>
    <p:sldId id="297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95" r:id="rId19"/>
    <p:sldId id="272" r:id="rId20"/>
    <p:sldId id="273" r:id="rId21"/>
    <p:sldId id="274" r:id="rId22"/>
    <p:sldId id="275" r:id="rId23"/>
    <p:sldId id="276" r:id="rId24"/>
    <p:sldId id="278" r:id="rId25"/>
    <p:sldId id="285" r:id="rId26"/>
    <p:sldId id="283" r:id="rId27"/>
    <p:sldId id="279" r:id="rId28"/>
    <p:sldId id="280" r:id="rId29"/>
    <p:sldId id="281" r:id="rId30"/>
    <p:sldId id="282" r:id="rId31"/>
    <p:sldId id="286" r:id="rId32"/>
    <p:sldId id="284" r:id="rId33"/>
    <p:sldId id="287" r:id="rId34"/>
    <p:sldId id="288" r:id="rId35"/>
    <p:sldId id="289" r:id="rId36"/>
    <p:sldId id="290" r:id="rId37"/>
    <p:sldId id="294" r:id="rId38"/>
    <p:sldId id="291" r:id="rId39"/>
    <p:sldId id="292" r:id="rId40"/>
    <p:sldId id="29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4" d="100"/>
          <a:sy n="164" d="100"/>
        </p:scale>
        <p:origin x="-16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4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6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6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3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0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4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0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17" y="95250"/>
            <a:ext cx="8993716" cy="529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67" y="889001"/>
            <a:ext cx="8974666" cy="5832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90C59-BCCC-F14E-99B3-165934F7B88A}" type="datetimeFigureOut">
              <a:rPr lang="en-US" smtClean="0"/>
              <a:t>23/8/14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i="1" dirty="0" smtClean="0"/>
              <a:t>Callback</a:t>
            </a:r>
            <a:r>
              <a:rPr lang="en-US" dirty="0" smtClean="0"/>
              <a:t> Hell to </a:t>
            </a:r>
            <a:r>
              <a:rPr lang="en-US" i="1" dirty="0" err="1" smtClean="0"/>
              <a:t>Async</a:t>
            </a:r>
            <a:r>
              <a:rPr lang="en-US" dirty="0" smtClean="0"/>
              <a:t> Heaven – </a:t>
            </a:r>
            <a:r>
              <a:rPr lang="en-US" i="1" dirty="0" smtClean="0"/>
              <a:t>Promises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Play in Three Acts:</a:t>
            </a:r>
            <a:br>
              <a:rPr lang="en-US" dirty="0" smtClean="0"/>
            </a:br>
            <a:r>
              <a:rPr lang="en-US" dirty="0" smtClean="0"/>
              <a:t>Setup, Confrontation, and 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5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Pyramid of Doom!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" t="17716" r="-188"/>
          <a:stretch/>
        </p:blipFill>
        <p:spPr>
          <a:xfrm>
            <a:off x="169891" y="796387"/>
            <a:ext cx="8786476" cy="5906748"/>
          </a:xfrm>
        </p:spPr>
      </p:pic>
      <p:sp>
        <p:nvSpPr>
          <p:cNvPr id="5" name="TextBox 4"/>
          <p:cNvSpPr txBox="1"/>
          <p:nvPr/>
        </p:nvSpPr>
        <p:spPr>
          <a:xfrm rot="20231005">
            <a:off x="1945207" y="4572370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Or As I Call It…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0058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t of despai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433" b="6433"/>
          <a:stretch>
            <a:fillRect/>
          </a:stretch>
        </p:blipFill>
        <p:spPr>
          <a:xfrm>
            <a:off x="73226" y="889001"/>
            <a:ext cx="8974666" cy="5832474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" t="17716" r="-188"/>
          <a:stretch/>
        </p:blipFill>
        <p:spPr>
          <a:xfrm>
            <a:off x="169891" y="796387"/>
            <a:ext cx="8786476" cy="5906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231005">
            <a:off x="8860" y="1208446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Pit of Despair!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125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Code, In Hell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" b="470"/>
          <a:stretch>
            <a:fillRect/>
          </a:stretch>
        </p:blipFill>
        <p:spPr>
          <a:xfrm>
            <a:off x="84667" y="900759"/>
            <a:ext cx="8974666" cy="5832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231005">
            <a:off x="5783509" y="5277402"/>
            <a:ext cx="3329639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 Callback Hell</a:t>
            </a:r>
          </a:p>
          <a:p>
            <a:pPr algn="ctr"/>
            <a:r>
              <a:rPr lang="en-US" sz="2400" dirty="0" smtClean="0"/>
              <a:t>There Are No Loops!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50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 </a:t>
            </a:r>
            <a:r>
              <a:rPr lang="en-US" i="1" dirty="0" smtClean="0"/>
              <a:t>Promise</a:t>
            </a:r>
            <a:r>
              <a:rPr lang="en-US" dirty="0" smtClean="0"/>
              <a:t> – It Gets Better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II: Confrontation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487" y="145109"/>
            <a:ext cx="5674998" cy="42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Promises Instead of Callbacks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405" b="-42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042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Chaining Promises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27" b="-1152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rot="20231005">
            <a:off x="2894787" y="1290852"/>
            <a:ext cx="5153248" cy="1938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Pit of Despair</a:t>
            </a:r>
            <a:br>
              <a:rPr lang="en-US" sz="4000" dirty="0" smtClean="0"/>
            </a:br>
            <a:r>
              <a:rPr lang="en-US" sz="4000" dirty="0" smtClean="0"/>
              <a:t>-</a:t>
            </a:r>
            <a:br>
              <a:rPr lang="en-US" sz="4000" dirty="0" smtClean="0"/>
            </a:br>
            <a:r>
              <a:rPr lang="en-US" sz="4000" dirty="0" smtClean="0"/>
              <a:t>Solved!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388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Easy Concurrency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11" b="-62911"/>
          <a:stretch>
            <a:fillRect/>
          </a:stretch>
        </p:blipFill>
        <p:spPr/>
      </p:pic>
      <p:sp>
        <p:nvSpPr>
          <p:cNvPr id="6" name="Line Callout 1 5"/>
          <p:cNvSpPr/>
          <p:nvPr/>
        </p:nvSpPr>
        <p:spPr>
          <a:xfrm>
            <a:off x="6097907" y="5240399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-84407"/>
              <a:gd name="adj4" fmla="val -467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1654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How Do We Write </a:t>
            </a:r>
            <a:r>
              <a:rPr lang="en-US" dirty="0" err="1" smtClean="0"/>
              <a:t>promisedOpen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849" b="-37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9206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Yes, But How do Promises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don’t know</a:t>
            </a:r>
          </a:p>
          <a:p>
            <a:r>
              <a:rPr lang="en-US" dirty="0" smtClean="0"/>
              <a:t>And if I try to understand, my head hurts</a:t>
            </a:r>
          </a:p>
          <a:p>
            <a:r>
              <a:rPr lang="en-US" dirty="0" smtClean="0"/>
              <a:t>I just learn to accept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3" y="2438775"/>
            <a:ext cx="3556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7" y="236349"/>
            <a:ext cx="8993716" cy="5296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Generalizing </a:t>
            </a:r>
            <a:r>
              <a:rPr lang="en-US" dirty="0" err="1" smtClean="0"/>
              <a:t>promisedOpen</a:t>
            </a:r>
            <a:r>
              <a:rPr lang="en-US" dirty="0" smtClean="0"/>
              <a:t> </a:t>
            </a:r>
            <a:r>
              <a:rPr lang="en-US" dirty="0" smtClean="0"/>
              <a:t>Across All Node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679" b="-17679"/>
          <a:stretch>
            <a:fillRect/>
          </a:stretch>
        </p:blipFill>
        <p:spPr>
          <a:xfrm>
            <a:off x="84667" y="889001"/>
            <a:ext cx="8129774" cy="5283394"/>
          </a:xfrm>
        </p:spPr>
      </p:pic>
      <p:sp>
        <p:nvSpPr>
          <p:cNvPr id="5" name="Line Callout 1 4"/>
          <p:cNvSpPr/>
          <p:nvPr/>
        </p:nvSpPr>
        <p:spPr>
          <a:xfrm>
            <a:off x="6212314" y="923327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8788"/>
              <a:gd name="adj4" fmla="val -100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8329"/>
            <a:ext cx="9144000" cy="1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Hell Is Paved With Good Intentions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I: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9621" y="164616"/>
            <a:ext cx="5867618" cy="39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Where Does This Take Us?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54" r="6054"/>
          <a:stretch>
            <a:fillRect/>
          </a:stretch>
        </p:blipFill>
        <p:spPr/>
      </p:pic>
      <p:sp>
        <p:nvSpPr>
          <p:cNvPr id="5" name="Line Callout 1 4"/>
          <p:cNvSpPr/>
          <p:nvPr/>
        </p:nvSpPr>
        <p:spPr>
          <a:xfrm>
            <a:off x="6212314" y="889001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376"/>
              <a:gd name="adj4" fmla="val -1846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Ugh…</a:t>
            </a:r>
            <a:endParaRPr lang="en-US" sz="5400" dirty="0"/>
          </a:p>
        </p:txBody>
      </p:sp>
      <p:sp>
        <p:nvSpPr>
          <p:cNvPr id="6" name="Line Callout 1 5"/>
          <p:cNvSpPr/>
          <p:nvPr/>
        </p:nvSpPr>
        <p:spPr>
          <a:xfrm>
            <a:off x="6364714" y="4508302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-154511"/>
              <a:gd name="adj4" fmla="val -1580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Still no loop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20231005">
            <a:off x="2002647" y="2755869"/>
            <a:ext cx="5153248" cy="1938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We Were Promised Heaven</a:t>
            </a:r>
          </a:p>
          <a:p>
            <a:pPr algn="ctr"/>
            <a:r>
              <a:rPr lang="en-US" sz="4000" dirty="0" smtClean="0"/>
              <a:t>But Are Still In Hell!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5014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Promises</a:t>
            </a:r>
            <a:r>
              <a:rPr lang="en-US" dirty="0" smtClean="0"/>
              <a:t> Must Be Kept – Onward To </a:t>
            </a:r>
            <a:r>
              <a:rPr lang="en-US" i="1" dirty="0" err="1" smtClean="0"/>
              <a:t>Async</a:t>
            </a:r>
            <a:r>
              <a:rPr lang="en-US" dirty="0" smtClean="0"/>
              <a:t> Heaven!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III: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111" y="108540"/>
            <a:ext cx="5597227" cy="419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Let’s </a:t>
            </a:r>
            <a:r>
              <a:rPr lang="en-US" i="1" dirty="0" smtClean="0"/>
              <a:t>Yield</a:t>
            </a:r>
            <a:r>
              <a:rPr lang="en-US" dirty="0" smtClean="0"/>
              <a:t> To A Little Detour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5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Generator Functions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419" b="-2341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 rot="20231005">
            <a:off x="2002647" y="3371421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Only ES6!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4688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Iterator Protocol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506" b="-275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431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could have done it like this…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11" b="-22811"/>
          <a:stretch>
            <a:fillRect/>
          </a:stretch>
        </p:blipFill>
        <p:spPr/>
      </p:pic>
      <p:sp>
        <p:nvSpPr>
          <p:cNvPr id="5" name="Line Callout 1 4"/>
          <p:cNvSpPr/>
          <p:nvPr/>
        </p:nvSpPr>
        <p:spPr>
          <a:xfrm>
            <a:off x="5445785" y="1998867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8788"/>
              <a:gd name="adj4" fmla="val -100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7746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the ES6 compiler does it like this…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840" r="-16840"/>
          <a:stretch>
            <a:fillRect/>
          </a:stretch>
        </p:blipFill>
        <p:spPr>
          <a:xfrm>
            <a:off x="84667" y="900759"/>
            <a:ext cx="8974666" cy="583247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16" y="889001"/>
            <a:ext cx="7311355" cy="5369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231005">
            <a:off x="2002647" y="3063645"/>
            <a:ext cx="5153248" cy="132343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Just Don’t Think About it!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5505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Bi-Directional Protocol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100" b="-15100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 rot="20231005">
            <a:off x="2002647" y="3371421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Co-Routines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85570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Where It Becomes</a:t>
            </a:r>
            <a:br>
              <a:rPr lang="en-US" dirty="0" smtClean="0"/>
            </a:br>
            <a:r>
              <a:rPr lang="en-US" dirty="0" smtClean="0"/>
              <a:t>Mind-Boggling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552" y="137410"/>
            <a:ext cx="4312415" cy="43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2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Fulfill The </a:t>
            </a:r>
            <a:r>
              <a:rPr lang="en-US" i="1" dirty="0" smtClean="0"/>
              <a:t>Promise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076" b="-1710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5934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Journe</a:t>
            </a:r>
            <a:r>
              <a:rPr lang="en-US" dirty="0" smtClean="0"/>
              <a:t>y Begins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" b="113"/>
          <a:stretch/>
        </p:blipFill>
        <p:spPr/>
      </p:pic>
    </p:spTree>
    <p:extLst>
      <p:ext uri="{BB962C8B-B14F-4D97-AF65-F5344CB8AC3E}">
        <p14:creationId xmlns:p14="http://schemas.microsoft.com/office/powerpoint/2010/main" val="294815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22" b="-370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9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About This?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9132" b="-1391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688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Problem!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073" b="-32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371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Generalize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802" b="-198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45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And… </a:t>
            </a:r>
            <a:r>
              <a:rPr lang="en-US" dirty="0" err="1" smtClean="0"/>
              <a:t>Async</a:t>
            </a:r>
            <a:r>
              <a:rPr lang="en-US" dirty="0" smtClean="0"/>
              <a:t> Heaven!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408" b="-35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90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791" b="-27791"/>
          <a:stretch>
            <a:fillRect/>
          </a:stretch>
        </p:blipFill>
        <p:spPr>
          <a:xfrm>
            <a:off x="336491" y="1052657"/>
            <a:ext cx="8471018" cy="5505162"/>
          </a:xfrm>
        </p:spPr>
      </p:pic>
    </p:spTree>
    <p:extLst>
      <p:ext uri="{BB962C8B-B14F-4D97-AF65-F5344CB8AC3E}">
        <p14:creationId xmlns:p14="http://schemas.microsoft.com/office/powerpoint/2010/main" val="131042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726" b="-3572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rot="20231005">
            <a:off x="3970450" y="5042115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ES7!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9687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418658"/>
            <a:ext cx="7772400" cy="1362075"/>
          </a:xfrm>
        </p:spPr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8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From Callback Hell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" b="47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17" y="2954397"/>
            <a:ext cx="5672775" cy="37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1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</a:t>
            </a:r>
            <a:r>
              <a:rPr lang="en-US" dirty="0" err="1" smtClean="0"/>
              <a:t>Async</a:t>
            </a:r>
            <a:r>
              <a:rPr lang="en-US" dirty="0" smtClean="0"/>
              <a:t> Heaven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716" b="-35716"/>
          <a:stretch>
            <a:fillRect/>
          </a:stretch>
        </p:blipFill>
        <p:spPr>
          <a:xfrm>
            <a:off x="84138" y="889000"/>
            <a:ext cx="8975725" cy="58324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33" y="1641475"/>
            <a:ext cx="4787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Focusing on the Main Code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" b="113"/>
          <a:stretch/>
        </p:blipFill>
        <p:spPr/>
      </p:pic>
      <p:sp>
        <p:nvSpPr>
          <p:cNvPr id="7" name="Rectangle 6"/>
          <p:cNvSpPr/>
          <p:nvPr/>
        </p:nvSpPr>
        <p:spPr>
          <a:xfrm>
            <a:off x="675003" y="1453124"/>
            <a:ext cx="8294526" cy="2871921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3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Journey is Complete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Thank You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giltayar</a:t>
            </a:r>
            <a:r>
              <a:rPr lang="en-US" dirty="0"/>
              <a:t>/callback-to-</a:t>
            </a:r>
            <a:r>
              <a:rPr lang="en-US" dirty="0" err="1"/>
              <a:t>async</a:t>
            </a:r>
            <a:r>
              <a:rPr lang="en-US" dirty="0"/>
              <a:t>-presentation</a:t>
            </a:r>
          </a:p>
        </p:txBody>
      </p:sp>
    </p:spTree>
    <p:extLst>
      <p:ext uri="{BB962C8B-B14F-4D97-AF65-F5344CB8AC3E}">
        <p14:creationId xmlns:p14="http://schemas.microsoft.com/office/powerpoint/2010/main" val="55082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Good and the Bad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83" t="10155" r="1256" b="40913"/>
          <a:stretch/>
        </p:blipFill>
        <p:spPr>
          <a:xfrm>
            <a:off x="253021" y="1235727"/>
            <a:ext cx="8693626" cy="310076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04" y="4465446"/>
            <a:ext cx="2095357" cy="1766087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3186657" y="3680333"/>
            <a:ext cx="2681025" cy="1136715"/>
          </a:xfrm>
          <a:prstGeom prst="cloudCallout">
            <a:avLst>
              <a:gd name="adj1" fmla="val -65131"/>
              <a:gd name="adj2" fmla="val 842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Simple</a:t>
            </a:r>
          </a:p>
          <a:p>
            <a:r>
              <a:rPr lang="en-US" dirty="0" smtClean="0"/>
              <a:t>Readable</a:t>
            </a:r>
          </a:p>
          <a:p>
            <a:r>
              <a:rPr lang="en-US" dirty="0" err="1" smtClean="0"/>
              <a:t>Debuggable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061" y="3680333"/>
            <a:ext cx="5509653" cy="3099180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>
          <a:xfrm>
            <a:off x="6228835" y="3111975"/>
            <a:ext cx="2933421" cy="1136715"/>
          </a:xfrm>
          <a:prstGeom prst="cloudCallout">
            <a:avLst>
              <a:gd name="adj1" fmla="val -70833"/>
              <a:gd name="adj2" fmla="val 5732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Holds the Thread!</a:t>
            </a:r>
          </a:p>
          <a:p>
            <a:r>
              <a:rPr lang="en-US" dirty="0" smtClean="0"/>
              <a:t>Not </a:t>
            </a:r>
            <a:r>
              <a:rPr lang="en-US" dirty="0" err="1" smtClean="0"/>
              <a:t>Async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87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we Release The THREAD?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Call me maybe - trimm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9879" y="5486125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Callbacks!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2080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5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Intentions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79" y="108760"/>
            <a:ext cx="6053722" cy="40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Looks Good…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304" b="-117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945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Doesn’t Look to Bad…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7480" b="-207480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300"/>
            <a:ext cx="9144000" cy="23016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607" y="2543175"/>
            <a:ext cx="3467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97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312</Words>
  <Application>Microsoft Macintosh PowerPoint</Application>
  <PresentationFormat>On-screen Show (4:3)</PresentationFormat>
  <Paragraphs>72</Paragraphs>
  <Slides>40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From Callback Hell to Async Heaven – Promises!</vt:lpstr>
      <vt:lpstr>The Road To Hell Is Paved With Good Intentions</vt:lpstr>
      <vt:lpstr>Our Journey Begins</vt:lpstr>
      <vt:lpstr>Focusing on the Main Code</vt:lpstr>
      <vt:lpstr>The Good and the Bad</vt:lpstr>
      <vt:lpstr>So How Do we Release The THREAD?</vt:lpstr>
      <vt:lpstr>Callbacks</vt:lpstr>
      <vt:lpstr>Looks Good…</vt:lpstr>
      <vt:lpstr>Doesn’t Look to Bad…</vt:lpstr>
      <vt:lpstr>The Pyramid of Doom!</vt:lpstr>
      <vt:lpstr>PowerPoint Presentation</vt:lpstr>
      <vt:lpstr>Our Code, In Hell</vt:lpstr>
      <vt:lpstr>But I Promise – It Gets Better</vt:lpstr>
      <vt:lpstr>Promises Instead of Callbacks</vt:lpstr>
      <vt:lpstr>Chaining Promises</vt:lpstr>
      <vt:lpstr>Easy Concurrency</vt:lpstr>
      <vt:lpstr>So How Do We Write promisedOpen?</vt:lpstr>
      <vt:lpstr>Yes, But How do Promises Work?</vt:lpstr>
      <vt:lpstr>Generalizing promisedOpen Across All Node Functions</vt:lpstr>
      <vt:lpstr>So Where Does This Take Us?</vt:lpstr>
      <vt:lpstr>Promises Must Be Kept – Onward To Async Heaven!</vt:lpstr>
      <vt:lpstr>But Let’s Yield To A Little Detour</vt:lpstr>
      <vt:lpstr>Generator Functions</vt:lpstr>
      <vt:lpstr>Iterator Protocol</vt:lpstr>
      <vt:lpstr>We could have done it like this…</vt:lpstr>
      <vt:lpstr>But the ES6 compiler does it like this…</vt:lpstr>
      <vt:lpstr>Bi-Directional Protocol</vt:lpstr>
      <vt:lpstr>This Is Where It Becomes Mind-Boggling</vt:lpstr>
      <vt:lpstr>Can We Fulfill The Promise?</vt:lpstr>
      <vt:lpstr>Sure!</vt:lpstr>
      <vt:lpstr>So What About This?</vt:lpstr>
      <vt:lpstr>No Problem!</vt:lpstr>
      <vt:lpstr>Let’s Generalize</vt:lpstr>
      <vt:lpstr>And… Async Heaven!</vt:lpstr>
      <vt:lpstr>Compare</vt:lpstr>
      <vt:lpstr>The Future</vt:lpstr>
      <vt:lpstr>So…</vt:lpstr>
      <vt:lpstr>From Callback Hell</vt:lpstr>
      <vt:lpstr>To Async Heaven</vt:lpstr>
      <vt:lpstr>Our Journey is Complete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 Tayar</dc:creator>
  <cp:lastModifiedBy>Gil Tayar</cp:lastModifiedBy>
  <cp:revision>236</cp:revision>
  <dcterms:created xsi:type="dcterms:W3CDTF">2014-08-20T08:47:47Z</dcterms:created>
  <dcterms:modified xsi:type="dcterms:W3CDTF">2014-08-24T04:04:45Z</dcterms:modified>
</cp:coreProperties>
</file>